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9144000" cy="5143500" type="screen16x9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DA2"/>
    <a:srgbClr val="EE4DA5"/>
    <a:srgbClr val="F37021"/>
    <a:srgbClr val="ED1C24"/>
    <a:srgbClr val="EF4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632" autoAdjust="0"/>
  </p:normalViewPr>
  <p:slideViewPr>
    <p:cSldViewPr>
      <p:cViewPr varScale="1">
        <p:scale>
          <a:sx n="121" d="100"/>
          <a:sy n="121" d="100"/>
        </p:scale>
        <p:origin x="108" y="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51945-8DEE-4389-AF80-387DFC2598BE}" type="datetimeFigureOut">
              <a:rPr lang="en-US" smtClean="0"/>
              <a:t>21-Nov-23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0F88C-8017-45B7-BB40-A33DB6C9F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7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F88C-8017-45B7-BB40-A33DB6C9FF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975860"/>
            <a:ext cx="8784976" cy="1102519"/>
          </a:xfrm>
        </p:spPr>
        <p:txBody>
          <a:bodyPr/>
          <a:lstStyle>
            <a:lvl1pPr>
              <a:defRPr>
                <a:solidFill>
                  <a:srgbClr val="0C4DA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219822"/>
            <a:ext cx="8784976" cy="70025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436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843558"/>
            <a:ext cx="7128792" cy="3751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97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0232" y="205979"/>
            <a:ext cx="761256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205979"/>
            <a:ext cx="6336704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064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7200800" cy="493563"/>
          </a:xfrm>
        </p:spPr>
        <p:txBody>
          <a:bodyPr/>
          <a:lstStyle>
            <a:lvl1pPr>
              <a:defRPr>
                <a:solidFill>
                  <a:srgbClr val="0C4DA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E4DA5"/>
              </a:buClr>
              <a:defRPr/>
            </a:lvl1pPr>
            <a:lvl2pPr>
              <a:buClr>
                <a:srgbClr val="EE4DA5"/>
              </a:buClr>
              <a:defRPr/>
            </a:lvl2pPr>
            <a:lvl3pPr>
              <a:buClr>
                <a:srgbClr val="EE4DA5"/>
              </a:buClr>
              <a:defRPr/>
            </a:lvl3pPr>
            <a:lvl4pPr>
              <a:buClr>
                <a:srgbClr val="EE4DA5"/>
              </a:buClr>
              <a:defRPr/>
            </a:lvl4pPr>
            <a:lvl5pPr>
              <a:buClr>
                <a:srgbClr val="EE4DA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9377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2760786"/>
            <a:ext cx="8784976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635646"/>
            <a:ext cx="8784976" cy="112514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95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7272808" cy="493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43558"/>
            <a:ext cx="3528392" cy="37510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3928" y="843558"/>
            <a:ext cx="3528392" cy="375106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411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7272808" cy="493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3528392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23928" y="843558"/>
            <a:ext cx="3528392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78990C-9A44-AB32-8A6C-0170A9B7A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419621"/>
            <a:ext cx="3528392" cy="32403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E611489-DB50-F630-E8F5-83CD9391D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3928" y="1419622"/>
            <a:ext cx="3528392" cy="3240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722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7272808" cy="49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509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69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204788"/>
            <a:ext cx="4032448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3867894"/>
            <a:ext cx="8712968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516" y="141480"/>
            <a:ext cx="7236804" cy="36544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516" y="4303440"/>
            <a:ext cx="8712968" cy="2811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98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7128792" cy="493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784976" cy="375106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0578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rgbClr val="0C4D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E4DA5"/>
        </a:buClr>
        <a:buFont typeface="Arial" panose="020B0604020202020204" pitchFamily="34" charset="0"/>
        <a:buChar char="•"/>
        <a:defRPr sz="2000" b="0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E4DA5"/>
        </a:buClr>
        <a:buFont typeface="Arial" panose="020B0604020202020204" pitchFamily="34" charset="0"/>
        <a:buChar char="–"/>
        <a:defRPr sz="1800" b="0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E4DA5"/>
        </a:buClr>
        <a:buFont typeface="Arial" panose="020B0604020202020204" pitchFamily="34" charset="0"/>
        <a:buChar char="•"/>
        <a:defRPr sz="1600" b="0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E4DA5"/>
        </a:buClr>
        <a:buFont typeface="Arial" panose="020B0604020202020204" pitchFamily="34" charset="0"/>
        <a:buChar char="–"/>
        <a:defRPr sz="1400" b="0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E4DA5"/>
        </a:buClr>
        <a:buFont typeface="Arial" panose="020B0604020202020204" pitchFamily="34" charset="0"/>
        <a:buChar char="»"/>
        <a:defRPr sz="1400" b="0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4703" y="3003798"/>
            <a:ext cx="3639345" cy="1008112"/>
          </a:xfrm>
          <a:prstGeom prst="round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>
              <a:lnSpc>
                <a:spcPts val="2760"/>
              </a:lnSpc>
            </a:pPr>
            <a:r>
              <a:rPr lang="en-US" sz="2200" b="1" dirty="0">
                <a:solidFill>
                  <a:srgbClr val="EE4DA5"/>
                </a:solidFill>
                <a:latin typeface="Century Gothic" panose="020B0502020202020204" pitchFamily="34" charset="0"/>
              </a:rPr>
              <a:t>Presentation Title To Be Placed In This Location</a:t>
            </a:r>
            <a:endParaRPr lang="he-IL" sz="2200" b="1" dirty="0">
              <a:solidFill>
                <a:srgbClr val="EE4DA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6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11369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FE7A94-E02A-44F3-9A1B-97D61D6A10C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b3f7de7-c935-4ca6-a12c-1f73773710ec"/>
    <ds:schemaRef ds:uri="f41fa17a-99c4-4c5f-bcb4-a52bd907e64f"/>
  </ds:schemaRefs>
</ds:datastoreItem>
</file>

<file path=customXml/itemProps2.xml><?xml version="1.0" encoding="utf-8"?>
<ds:datastoreItem xmlns:ds="http://schemas.openxmlformats.org/officeDocument/2006/customXml" ds:itemID="{9A89FE80-BA79-48EE-B0EC-EE74CAFA5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9C6DCD-5120-4304-A3C7-DBE7E6C9F0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</Words>
  <Application>Microsoft Office PowerPoint</Application>
  <PresentationFormat>On-screen Show (16:9)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Yavor Altakov</cp:lastModifiedBy>
  <cp:revision>33</cp:revision>
  <dcterms:created xsi:type="dcterms:W3CDTF">2018-09-12T11:24:14Z</dcterms:created>
  <dcterms:modified xsi:type="dcterms:W3CDTF">2023-11-21T19:13:30Z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