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7"/>
  </p:handoutMasterIdLst>
  <p:sldIdLst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A2"/>
    <a:srgbClr val="33ADEF"/>
    <a:srgbClr val="2A94D2"/>
    <a:srgbClr val="204099"/>
    <a:srgbClr val="3EC2CF"/>
    <a:srgbClr val="1A276D"/>
    <a:srgbClr val="ED1B23"/>
    <a:srgbClr val="925D9C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6C44C-23B0-4879-BEEC-3053DA2D5D99}" v="6" dt="2023-01-05T15:03:31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21-Nov-23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543" y="1600199"/>
            <a:ext cx="8629033" cy="19097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2" y="3602038"/>
            <a:ext cx="864761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>
                <a:solidFill>
                  <a:srgbClr val="0C4D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6B4F1"/>
              </a:buClr>
              <a:defRPr/>
            </a:lvl1pPr>
            <a:lvl2pPr>
              <a:buClr>
                <a:srgbClr val="36B4F1"/>
              </a:buClr>
              <a:defRPr/>
            </a:lvl2pPr>
            <a:lvl3pPr>
              <a:buClr>
                <a:srgbClr val="36B4F1"/>
              </a:buClr>
              <a:defRPr/>
            </a:lvl3pPr>
            <a:lvl4pPr>
              <a:buClr>
                <a:srgbClr val="36B4F1"/>
              </a:buClr>
              <a:defRPr/>
            </a:lvl4pPr>
            <a:lvl5pPr>
              <a:buClr>
                <a:srgbClr val="36B4F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21/11/2023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55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61" y="1099230"/>
            <a:ext cx="3548268" cy="5151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866" y="1099228"/>
            <a:ext cx="3548267" cy="5151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21/11/2023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30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60" y="1099228"/>
            <a:ext cx="3548268" cy="46772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C16E37-4D9A-DC53-5D72-6040684EE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198354"/>
            <a:ext cx="7222243" cy="7565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84E9D0-990F-A87F-A5DA-504898FA7D8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58961" y="1566950"/>
            <a:ext cx="3548268" cy="4684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E9A83F7-ED2C-351D-6FC3-3F24D5418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6866" y="1566948"/>
            <a:ext cx="3548267" cy="4684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3B556EB3-57C0-876C-C7C6-B2C47EE9BA2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798716" y="6395539"/>
            <a:ext cx="661851" cy="365125"/>
          </a:xfr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21/11/2023</a:t>
            </a:fld>
            <a:endParaRPr lang="en-GB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E34BFDDD-A5B0-42BF-9A80-BD8A7B2A04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552007" y="6395539"/>
            <a:ext cx="4281055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D097E1F-69DD-AE61-B5A5-B65D954036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903770" y="6395539"/>
            <a:ext cx="537389" cy="365125"/>
          </a:xfr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D39C4F5-7C49-DECC-30FE-866EB2E2489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933186" y="1099228"/>
            <a:ext cx="3548268" cy="46772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3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21/11/2023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21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9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57" y="241068"/>
            <a:ext cx="2649669" cy="9999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767" y="241068"/>
            <a:ext cx="4523392" cy="59602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57" y="1321943"/>
            <a:ext cx="2649669" cy="4879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21/11/2023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11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71" y="4998720"/>
            <a:ext cx="8653497" cy="6030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2550" y="161841"/>
            <a:ext cx="7321596" cy="468012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549" y="5677988"/>
            <a:ext cx="8604068" cy="365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1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2889" y="1579418"/>
            <a:ext cx="8646442" cy="4663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6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890" y="198354"/>
            <a:ext cx="7222243" cy="756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889" y="1119640"/>
            <a:ext cx="8646442" cy="512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8716" y="6395539"/>
            <a:ext cx="661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21-Nov-23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2007" y="6395539"/>
            <a:ext cx="4281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3770" y="6395539"/>
            <a:ext cx="537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9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C4D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ADE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ADE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ADE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ADE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ADE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E23ACB-AA89-16AD-257C-91F3A041FF25}"/>
              </a:ext>
            </a:extLst>
          </p:cNvPr>
          <p:cNvSpPr/>
          <p:nvPr/>
        </p:nvSpPr>
        <p:spPr>
          <a:xfrm>
            <a:off x="1686920" y="4040118"/>
            <a:ext cx="3639345" cy="1008112"/>
          </a:xfrm>
          <a:prstGeom prst="roundRect">
            <a:avLst/>
          </a:prstGeom>
          <a:noFill/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>
              <a:lnSpc>
                <a:spcPts val="2760"/>
              </a:lnSpc>
            </a:pPr>
            <a:r>
              <a:rPr lang="en-US" sz="2200" b="1" dirty="0">
                <a:solidFill>
                  <a:srgbClr val="EE4DA5"/>
                </a:solidFill>
                <a:latin typeface="Century Gothic" panose="020B0502020202020204" pitchFamily="34" charset="0"/>
              </a:rPr>
              <a:t>Presentation Title To Be Placed In This Location</a:t>
            </a:r>
            <a:endParaRPr lang="he-IL" sz="2200" b="1" dirty="0">
              <a:solidFill>
                <a:srgbClr val="EE4D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5E951-2409-4249-8FC4-F9ECEFF302DF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eb3f7de7-c935-4ca6-a12c-1f73773710ec"/>
    <ds:schemaRef ds:uri="f41fa17a-99c4-4c5f-bcb4-a52bd907e64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443208C-66B6-4C13-9420-130E3B94B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8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Yavor Altakov</cp:lastModifiedBy>
  <cp:revision>67</cp:revision>
  <dcterms:created xsi:type="dcterms:W3CDTF">2014-11-13T11:48:20Z</dcterms:created>
  <dcterms:modified xsi:type="dcterms:W3CDTF">2023-11-21T19:13:01Z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