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EE4DA5"/>
    <a:srgbClr val="F37021"/>
    <a:srgbClr val="ED1C24"/>
    <a:srgbClr val="EF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632" autoAdjust="0"/>
  </p:normalViewPr>
  <p:slideViewPr>
    <p:cSldViewPr>
      <p:cViewPr varScale="1">
        <p:scale>
          <a:sx n="104" d="100"/>
          <a:sy n="104" d="100"/>
        </p:scale>
        <p:origin x="317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Ivanova" userId="bd2765bd-95ba-456a-9700-31d0bbca1f8c" providerId="ADAL" clId="{3881ABD6-8264-43A4-AE2C-6188B97383AA}"/>
    <pc:docChg chg="undo custSel modSld">
      <pc:chgData name="Lilia Ivanova" userId="bd2765bd-95ba-456a-9700-31d0bbca1f8c" providerId="ADAL" clId="{3881ABD6-8264-43A4-AE2C-6188B97383AA}" dt="2024-02-09T08:28:12.147" v="46" actId="120"/>
      <pc:docMkLst>
        <pc:docMk/>
      </pc:docMkLst>
      <pc:sldChg chg="addSp delSp modSp mod">
        <pc:chgData name="Lilia Ivanova" userId="bd2765bd-95ba-456a-9700-31d0bbca1f8c" providerId="ADAL" clId="{3881ABD6-8264-43A4-AE2C-6188B97383AA}" dt="2024-02-09T08:28:12.147" v="46" actId="120"/>
        <pc:sldMkLst>
          <pc:docMk/>
          <pc:sldMk cId="1111369566" sldId="257"/>
        </pc:sldMkLst>
        <pc:spChg chg="mod">
          <ac:chgData name="Lilia Ivanova" userId="bd2765bd-95ba-456a-9700-31d0bbca1f8c" providerId="ADAL" clId="{3881ABD6-8264-43A4-AE2C-6188B97383AA}" dt="2024-02-09T08:25:48.856" v="21" actId="20577"/>
          <ac:spMkLst>
            <pc:docMk/>
            <pc:sldMk cId="1111369566" sldId="257"/>
            <ac:spMk id="2" creationId="{00000000-0000-0000-0000-000000000000}"/>
          </ac:spMkLst>
        </pc:spChg>
        <pc:spChg chg="del mod">
          <ac:chgData name="Lilia Ivanova" userId="bd2765bd-95ba-456a-9700-31d0bbca1f8c" providerId="ADAL" clId="{3881ABD6-8264-43A4-AE2C-6188B97383AA}" dt="2024-02-09T08:26:22.729" v="24" actId="478"/>
          <ac:spMkLst>
            <pc:docMk/>
            <pc:sldMk cId="1111369566" sldId="257"/>
            <ac:spMk id="3" creationId="{00000000-0000-0000-0000-000000000000}"/>
          </ac:spMkLst>
        </pc:spChg>
        <pc:graphicFrameChg chg="add del mod modGraphic">
          <ac:chgData name="Lilia Ivanova" userId="bd2765bd-95ba-456a-9700-31d0bbca1f8c" providerId="ADAL" clId="{3881ABD6-8264-43A4-AE2C-6188B97383AA}" dt="2024-02-09T08:27:02.789" v="31" actId="478"/>
          <ac:graphicFrameMkLst>
            <pc:docMk/>
            <pc:sldMk cId="1111369566" sldId="257"/>
            <ac:graphicFrameMk id="4" creationId="{6C1FCF26-EB11-7075-5E13-012C57681AC0}"/>
          </ac:graphicFrameMkLst>
        </pc:graphicFrameChg>
        <pc:graphicFrameChg chg="add mod modGraphic">
          <ac:chgData name="Lilia Ivanova" userId="bd2765bd-95ba-456a-9700-31d0bbca1f8c" providerId="ADAL" clId="{3881ABD6-8264-43A4-AE2C-6188B97383AA}" dt="2024-02-09T08:28:12.147" v="46" actId="120"/>
          <ac:graphicFrameMkLst>
            <pc:docMk/>
            <pc:sldMk cId="1111369566" sldId="257"/>
            <ac:graphicFrameMk id="5" creationId="{A703B15A-1D2D-00D3-4897-F6DA7CF427F1}"/>
          </ac:graphicFrameMkLst>
        </pc:graphicFrameChg>
        <pc:graphicFrameChg chg="add mod modGraphic">
          <ac:chgData name="Lilia Ivanova" userId="bd2765bd-95ba-456a-9700-31d0bbca1f8c" providerId="ADAL" clId="{3881ABD6-8264-43A4-AE2C-6188B97383AA}" dt="2024-02-09T08:27:48.852" v="38" actId="14100"/>
          <ac:graphicFrameMkLst>
            <pc:docMk/>
            <pc:sldMk cId="1111369566" sldId="257"/>
            <ac:graphicFrameMk id="6" creationId="{16D1CDC7-E579-70A5-D14B-A2997FC0E28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1945-8DEE-4389-AF80-387DFC2598BE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0F88C-8017-45B7-BB40-A33DB6C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F88C-8017-45B7-BB40-A33DB6C9F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75860"/>
            <a:ext cx="8784976" cy="1102519"/>
          </a:xfrm>
        </p:spPr>
        <p:txBody>
          <a:bodyPr/>
          <a:lstStyle>
            <a:lvl1pPr>
              <a:defRPr>
                <a:solidFill>
                  <a:srgbClr val="0C4D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219822"/>
            <a:ext cx="8784976" cy="70025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436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843558"/>
            <a:ext cx="7128792" cy="3751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9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0232" y="205979"/>
            <a:ext cx="761256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205979"/>
            <a:ext cx="6336704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6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00800" cy="493563"/>
          </a:xfrm>
        </p:spPr>
        <p:txBody>
          <a:bodyPr/>
          <a:lstStyle>
            <a:lvl1pPr>
              <a:defRPr>
                <a:solidFill>
                  <a:srgbClr val="0C4D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E4DA5"/>
              </a:buClr>
              <a:defRPr/>
            </a:lvl1pPr>
            <a:lvl2pPr>
              <a:buClr>
                <a:srgbClr val="EE4DA5"/>
              </a:buClr>
              <a:defRPr/>
            </a:lvl2pPr>
            <a:lvl3pPr>
              <a:buClr>
                <a:srgbClr val="EE4DA5"/>
              </a:buClr>
              <a:defRPr/>
            </a:lvl3pPr>
            <a:lvl4pPr>
              <a:buClr>
                <a:srgbClr val="EE4DA5"/>
              </a:buClr>
              <a:defRPr/>
            </a:lvl4pPr>
            <a:lvl5pPr>
              <a:buClr>
                <a:srgbClr val="EE4DA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37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760786"/>
            <a:ext cx="8784976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35646"/>
            <a:ext cx="8784976" cy="112514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5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72808" cy="493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3528392" cy="37510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843558"/>
            <a:ext cx="3528392" cy="3751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1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72808" cy="493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3528392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3928" y="843558"/>
            <a:ext cx="3528392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78990C-9A44-AB32-8A6C-0170A9B7A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19621"/>
            <a:ext cx="3528392" cy="3240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E611489-DB50-F630-E8F5-83CD9391D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3928" y="1419622"/>
            <a:ext cx="3528392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72808" cy="49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0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04788"/>
            <a:ext cx="4032448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3867894"/>
            <a:ext cx="8712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516" y="141480"/>
            <a:ext cx="7236804" cy="3654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516" y="4303440"/>
            <a:ext cx="8712968" cy="281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9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128792" cy="493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375106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57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C4D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•"/>
        <a:defRPr sz="20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–"/>
        <a:defRPr sz="18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•"/>
        <a:defRPr sz="16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–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»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4703" y="3003798"/>
            <a:ext cx="3639345" cy="1008112"/>
          </a:xfrm>
          <a:prstGeom prst="round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lnSpc>
                <a:spcPts val="2760"/>
              </a:lnSpc>
            </a:pPr>
            <a:r>
              <a:rPr lang="en-US" sz="2200" b="1" dirty="0">
                <a:solidFill>
                  <a:srgbClr val="EE4DA5"/>
                </a:solidFill>
                <a:latin typeface="Century Gothic" panose="020B0502020202020204" pitchFamily="34" charset="0"/>
              </a:rPr>
              <a:t>Presentation Title To Be Placed In This Location</a:t>
            </a:r>
            <a:endParaRPr lang="he-IL" sz="2200" b="1" dirty="0">
              <a:solidFill>
                <a:srgbClr val="EE4D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Faculty Disclosure</a:t>
            </a:r>
            <a:endParaRPr lang="he-I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03B15A-1D2D-00D3-4897-F6DA7CF42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65377"/>
              </p:ext>
            </p:extLst>
          </p:nvPr>
        </p:nvGraphicFramePr>
        <p:xfrm>
          <a:off x="323529" y="1359095"/>
          <a:ext cx="3024336" cy="554090"/>
        </p:xfrm>
        <a:graphic>
          <a:graphicData uri="http://schemas.openxmlformats.org/drawingml/2006/table">
            <a:tbl>
              <a:tblPr/>
              <a:tblGrid>
                <a:gridCol w="30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16D1CDC7-E579-70A5-D14B-A2997FC0E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30107"/>
              </p:ext>
            </p:extLst>
          </p:nvPr>
        </p:nvGraphicFramePr>
        <p:xfrm>
          <a:off x="323529" y="2318637"/>
          <a:ext cx="8208913" cy="1765283"/>
        </p:xfrm>
        <a:graphic>
          <a:graphicData uri="http://schemas.openxmlformats.org/drawingml/2006/table">
            <a:tbl>
              <a:tblPr/>
              <a:tblGrid>
                <a:gridCol w="199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587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6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E7A94-E02A-44F3-9A1B-97D61D6A10C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009C6DCD-5120-4304-A3C7-DBE7E6C9F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89FE80-BA79-48EE-B0EC-EE74CAFA5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</Words>
  <Application>Microsoft Office PowerPoint</Application>
  <PresentationFormat>On-screen Show (16:9)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Faculty Disclosure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Lilia Ivanova</cp:lastModifiedBy>
  <cp:revision>33</cp:revision>
  <dcterms:created xsi:type="dcterms:W3CDTF">2018-09-12T11:24:14Z</dcterms:created>
  <dcterms:modified xsi:type="dcterms:W3CDTF">2024-02-09T08:28:37Z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